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0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3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2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1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6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35F17-E593-4AF0-B6BB-BD7730625A17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830E-1440-4F8A-8479-B452C36D3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Word_Document9.docx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Word_Document10.docx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package" Target="../embeddings/Microsoft_Word_Document11.docx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, ceiling, posing&#10;&#10;Description automatically generated">
            <a:extLst>
              <a:ext uri="{FF2B5EF4-FFF2-40B4-BE49-F238E27FC236}">
                <a16:creationId xmlns:a16="http://schemas.microsoft.com/office/drawing/2014/main" id="{653E5BC3-B91D-7F68-84FE-489D98509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843897" cy="2132923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5FF37AF-0D2E-C789-13D2-9655B52F6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076"/>
            <a:ext cx="2843898" cy="2132924"/>
          </a:xfrm>
          <a:prstGeom prst="rect">
            <a:avLst/>
          </a:prstGeom>
        </p:spPr>
      </p:pic>
      <p:pic>
        <p:nvPicPr>
          <p:cNvPr id="11" name="Picture 10" descr="A picture containing indoor, person, vestment, dancer&#10;&#10;Description automatically generated">
            <a:extLst>
              <a:ext uri="{FF2B5EF4-FFF2-40B4-BE49-F238E27FC236}">
                <a16:creationId xmlns:a16="http://schemas.microsoft.com/office/drawing/2014/main" id="{006772E4-9B96-1022-9D78-4405C9EC3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41" y="1340"/>
            <a:ext cx="2913659" cy="2131582"/>
          </a:xfrm>
          <a:prstGeom prst="rect">
            <a:avLst/>
          </a:prstGeom>
        </p:spPr>
      </p:pic>
      <p:pic>
        <p:nvPicPr>
          <p:cNvPr id="15" name="Picture 14" descr="A group of people in a room&#10;&#10;Description automatically generated">
            <a:extLst>
              <a:ext uri="{FF2B5EF4-FFF2-40B4-BE49-F238E27FC236}">
                <a16:creationId xmlns:a16="http://schemas.microsoft.com/office/drawing/2014/main" id="{127C2837-468A-E8B3-40D1-97C1C98C2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05" y="4723736"/>
            <a:ext cx="2869795" cy="2132924"/>
          </a:xfrm>
          <a:prstGeom prst="rect">
            <a:avLst/>
          </a:prstGeom>
        </p:spPr>
      </p:pic>
      <p:pic>
        <p:nvPicPr>
          <p:cNvPr id="17" name="Picture 16" descr="A close-up of a badge&#10;&#10;Description automatically generated with low confidence">
            <a:extLst>
              <a:ext uri="{FF2B5EF4-FFF2-40B4-BE49-F238E27FC236}">
                <a16:creationId xmlns:a16="http://schemas.microsoft.com/office/drawing/2014/main" id="{C2EDEEEC-D788-B170-6CC4-2ABC485C4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98" y="172272"/>
            <a:ext cx="3297178" cy="32971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5DB5E8-17C2-D535-4A2E-B4EFF8BECAF1}"/>
              </a:ext>
            </a:extLst>
          </p:cNvPr>
          <p:cNvSpPr txBox="1"/>
          <p:nvPr/>
        </p:nvSpPr>
        <p:spPr>
          <a:xfrm>
            <a:off x="3273911" y="3737113"/>
            <a:ext cx="2345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2023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masis MT Pro Black" panose="02040A04050005020304" pitchFamily="18" charset="0"/>
              </a:rPr>
              <a:t>Ordo Calendar</a:t>
            </a:r>
          </a:p>
        </p:txBody>
      </p:sp>
      <p:pic>
        <p:nvPicPr>
          <p:cNvPr id="3" name="Picture 2" descr="A group of people around a fire&#10;&#10;Description automatically generated with low confidence">
            <a:extLst>
              <a:ext uri="{FF2B5EF4-FFF2-40B4-BE49-F238E27FC236}">
                <a16:creationId xmlns:a16="http://schemas.microsoft.com/office/drawing/2014/main" id="{F635F8E3-E932-BDDA-206C-F1209AC519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41" y="2361199"/>
            <a:ext cx="2845067" cy="2134263"/>
          </a:xfrm>
          <a:prstGeom prst="rect">
            <a:avLst/>
          </a:prstGeom>
        </p:spPr>
      </p:pic>
      <p:pic>
        <p:nvPicPr>
          <p:cNvPr id="6" name="Picture 5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2480B841-E0AE-118C-52B5-298890953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98"/>
            <a:ext cx="2844242" cy="2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6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Pin on Easter Quotes">
            <a:extLst>
              <a:ext uri="{FF2B5EF4-FFF2-40B4-BE49-F238E27FC236}">
                <a16:creationId xmlns:a16="http://schemas.microsoft.com/office/drawing/2014/main" id="{8D6FC9B6-AFB5-52D2-B363-C3463EDBA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8" r="12379"/>
          <a:stretch/>
        </p:blipFill>
        <p:spPr bwMode="auto">
          <a:xfrm rot="10800000" flipH="1" flipV="1"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8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065CEA6-AD76-39C5-B96D-4C68B0E5E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36129"/>
              </p:ext>
            </p:extLst>
          </p:nvPr>
        </p:nvGraphicFramePr>
        <p:xfrm>
          <a:off x="10274" y="232133"/>
          <a:ext cx="9144000" cy="675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4" y="232133"/>
                        <a:ext cx="9144000" cy="6755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97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he Ascension">
            <a:extLst>
              <a:ext uri="{FF2B5EF4-FFF2-40B4-BE49-F238E27FC236}">
                <a16:creationId xmlns:a16="http://schemas.microsoft.com/office/drawing/2014/main" id="{5E4BB9C6-DC1E-7CD6-5871-C475E4CF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9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7C9E80C-DA1A-CC04-4812-E287F584B3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013108"/>
              </p:ext>
            </p:extLst>
          </p:nvPr>
        </p:nvGraphicFramePr>
        <p:xfrm>
          <a:off x="10274" y="226031"/>
          <a:ext cx="9157254" cy="6765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4" y="226031"/>
                        <a:ext cx="9157254" cy="6765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45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2" name="Picture 4" descr="Holy Trinity | &quot;O TRINITY of blessed Light, O Unity of sover… | Flickr">
            <a:extLst>
              <a:ext uri="{FF2B5EF4-FFF2-40B4-BE49-F238E27FC236}">
                <a16:creationId xmlns:a16="http://schemas.microsoft.com/office/drawing/2014/main" id="{CF3FB9E8-8D9D-4E1D-F15D-58CD3E1CF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9" b="682"/>
          <a:stretch/>
        </p:blipFill>
        <p:spPr bwMode="auto">
          <a:xfrm rot="10800000" flipH="1" flipV="1"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7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9D8F027-538C-C93F-E636-4FB848981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018218"/>
              </p:ext>
            </p:extLst>
          </p:nvPr>
        </p:nvGraphicFramePr>
        <p:xfrm>
          <a:off x="20548" y="233140"/>
          <a:ext cx="9133726" cy="67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48" y="233140"/>
                        <a:ext cx="9133726" cy="674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84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The Saint Benedict Medal Explained | House of Joppa">
            <a:extLst>
              <a:ext uri="{FF2B5EF4-FFF2-40B4-BE49-F238E27FC236}">
                <a16:creationId xmlns:a16="http://schemas.microsoft.com/office/drawing/2014/main" id="{B3689379-C166-14C9-662D-F180EC864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r="7243" b="2"/>
          <a:stretch/>
        </p:blipFill>
        <p:spPr bwMode="auto">
          <a:xfrm rot="10800000" flipV="1"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9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AF13B38-AEE1-1029-1BCD-5E36A8D53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94173"/>
              </p:ext>
            </p:extLst>
          </p:nvPr>
        </p:nvGraphicFramePr>
        <p:xfrm>
          <a:off x="10274" y="225549"/>
          <a:ext cx="9144000" cy="675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4" y="225549"/>
                        <a:ext cx="9144000" cy="6755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50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5 Reasons Why the Transfiguration Really Happened| National Catholic  Register">
            <a:extLst>
              <a:ext uri="{FF2B5EF4-FFF2-40B4-BE49-F238E27FC236}">
                <a16:creationId xmlns:a16="http://schemas.microsoft.com/office/drawing/2014/main" id="{998BC7B4-0989-7E63-013E-DF5AB7CA0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 bwMode="auto">
          <a:xfrm rot="10800000" flipH="1" flipV="1"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5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4FEBBE4-F62F-DAA3-351F-43B597AF8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761438"/>
              </p:ext>
            </p:extLst>
          </p:nvPr>
        </p:nvGraphicFramePr>
        <p:xfrm>
          <a:off x="10274" y="232488"/>
          <a:ext cx="9144000" cy="675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4" y="232488"/>
                        <a:ext cx="9144000" cy="6755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91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Nativity Window - AtmosFX Digital Decorations">
            <a:extLst>
              <a:ext uri="{FF2B5EF4-FFF2-40B4-BE49-F238E27FC236}">
                <a16:creationId xmlns:a16="http://schemas.microsoft.com/office/drawing/2014/main" id="{8F4E9978-B588-D297-0656-7C892670F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r="9041" b="-1"/>
          <a:stretch/>
        </p:blipFill>
        <p:spPr bwMode="auto">
          <a:xfrm rot="10800000" flipV="1"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87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“Saint Michael the Archangel” in the Michaelskapelle, Baden, Germany">
            <a:extLst>
              <a:ext uri="{FF2B5EF4-FFF2-40B4-BE49-F238E27FC236}">
                <a16:creationId xmlns:a16="http://schemas.microsoft.com/office/drawing/2014/main" id="{A5CE5CE5-FBA5-3735-A82C-78D7E2CC2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r="6481" b="2"/>
          <a:stretch/>
        </p:blipFill>
        <p:spPr bwMode="auto">
          <a:xfrm rot="10800000" flipV="1"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58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0895472-E93A-C557-5CAD-F6D9B8C37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49168"/>
              </p:ext>
            </p:extLst>
          </p:nvPr>
        </p:nvGraphicFramePr>
        <p:xfrm>
          <a:off x="10274" y="243065"/>
          <a:ext cx="9144000" cy="675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4" y="243065"/>
                        <a:ext cx="9144000" cy="6755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2174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Luke | Faith Magazine">
            <a:extLst>
              <a:ext uri="{FF2B5EF4-FFF2-40B4-BE49-F238E27FC236}">
                <a16:creationId xmlns:a16="http://schemas.microsoft.com/office/drawing/2014/main" id="{3617E8B9-72A1-31A0-FBF4-38907D228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16600" b="1"/>
          <a:stretch/>
        </p:blipFill>
        <p:spPr bwMode="auto">
          <a:xfrm rot="10800000" flipH="1" flipV="1"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3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AAD486-CE54-9D96-EC13-A025B4302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315051"/>
              </p:ext>
            </p:extLst>
          </p:nvPr>
        </p:nvGraphicFramePr>
        <p:xfrm>
          <a:off x="10274" y="232667"/>
          <a:ext cx="9144000" cy="675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4" y="232667"/>
                        <a:ext cx="9144000" cy="6755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690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8EC3DBD-D416-B3C9-4B2A-42ED7014C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r="10189" b="1"/>
          <a:stretch/>
        </p:blipFill>
        <p:spPr bwMode="auto">
          <a:xfrm rot="10800000" flipV="1"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55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0059B7B-11D0-ADFF-057E-B6E5FAF4C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83089"/>
              </p:ext>
            </p:extLst>
          </p:nvPr>
        </p:nvGraphicFramePr>
        <p:xfrm>
          <a:off x="10274" y="143838"/>
          <a:ext cx="9144000" cy="6902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4" y="143838"/>
                        <a:ext cx="9144000" cy="6902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16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F48FCFE-0F41-CD9C-7CF8-7682196904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072433"/>
              </p:ext>
            </p:extLst>
          </p:nvPr>
        </p:nvGraphicFramePr>
        <p:xfrm>
          <a:off x="8626" y="219255"/>
          <a:ext cx="9144000" cy="675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26" y="219255"/>
                        <a:ext cx="9144000" cy="6755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27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The Significance of Epiphany | Orlando Catholic School">
            <a:extLst>
              <a:ext uri="{FF2B5EF4-FFF2-40B4-BE49-F238E27FC236}">
                <a16:creationId xmlns:a16="http://schemas.microsoft.com/office/drawing/2014/main" id="{744FAEEE-F5EE-4633-E248-F838559E7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r="10568" b="-1"/>
          <a:stretch/>
        </p:blipFill>
        <p:spPr bwMode="auto">
          <a:xfrm rot="10800000" flipV="1"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2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ADE9A01-F4B5-5945-3C2E-FA4733B31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488866"/>
              </p:ext>
            </p:extLst>
          </p:nvPr>
        </p:nvGraphicFramePr>
        <p:xfrm>
          <a:off x="10274" y="246097"/>
          <a:ext cx="9144000" cy="6755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4" y="246097"/>
                        <a:ext cx="9144000" cy="6755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89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Presentation of Christ the Child&quot; Religious Stained Glass Window">
            <a:extLst>
              <a:ext uri="{FF2B5EF4-FFF2-40B4-BE49-F238E27FC236}">
                <a16:creationId xmlns:a16="http://schemas.microsoft.com/office/drawing/2014/main" id="{B7E55C3A-7DA7-7102-B00E-A1A0F86CA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"/>
          <a:stretch/>
        </p:blipFill>
        <p:spPr bwMode="auto">
          <a:xfrm rot="10800000" flipV="1">
            <a:off x="2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2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F13B510-6EE9-4915-F10E-2C57FA8AE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644342"/>
              </p:ext>
            </p:extLst>
          </p:nvPr>
        </p:nvGraphicFramePr>
        <p:xfrm>
          <a:off x="10274" y="211281"/>
          <a:ext cx="9144000" cy="675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4" y="211281"/>
                        <a:ext cx="9144000" cy="6755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80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What Is the Annunciation and Why Is It Important? - We Dare To Say">
            <a:extLst>
              <a:ext uri="{FF2B5EF4-FFF2-40B4-BE49-F238E27FC236}">
                <a16:creationId xmlns:a16="http://schemas.microsoft.com/office/drawing/2014/main" id="{EAC92714-3ACB-225D-8677-A3FAE8D6B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7" r="-1" b="-1"/>
          <a:stretch/>
        </p:blipFill>
        <p:spPr bwMode="auto">
          <a:xfrm rot="10800000" flipV="1"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9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D33D05-2FB8-752E-B703-CA84330D9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74073"/>
              </p:ext>
            </p:extLst>
          </p:nvPr>
        </p:nvGraphicFramePr>
        <p:xfrm>
          <a:off x="10274" y="232774"/>
          <a:ext cx="9144000" cy="675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57110" imgH="6764867" progId="Word.Document.12">
                  <p:embed/>
                </p:oleObj>
              </mc:Choice>
              <mc:Fallback>
                <p:oleObj name="Document" r:id="rId2" imgW="9157110" imgH="6764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74" y="232774"/>
                        <a:ext cx="9144000" cy="6755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09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3</Words>
  <Application>Microsoft Office PowerPoint</Application>
  <PresentationFormat>On-screen Show (4:3)</PresentationFormat>
  <Paragraphs>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Amasis MT Pro Black</vt:lpstr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Wieland</dc:creator>
  <cp:lastModifiedBy>Harold Camacho</cp:lastModifiedBy>
  <cp:revision>9</cp:revision>
  <dcterms:created xsi:type="dcterms:W3CDTF">2022-11-06T21:51:46Z</dcterms:created>
  <dcterms:modified xsi:type="dcterms:W3CDTF">2022-12-09T17:43:42Z</dcterms:modified>
</cp:coreProperties>
</file>